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0" r:id="rId3"/>
    <p:sldId id="358" r:id="rId4"/>
    <p:sldId id="343" r:id="rId5"/>
    <p:sldId id="359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F6"/>
    <a:srgbClr val="4F81BD"/>
    <a:srgbClr val="0A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F60BC-2F6F-4455-8A82-8F8B485B6D1A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C65BC-CCBA-4C42-8A1B-6FB21A50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65BC-CCBA-4C42-8A1B-6FB21A508F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9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slide" Target="slide15.xml"/><Relationship Id="rId4" Type="http://schemas.openxmlformats.org/officeDocument/2006/relationships/image" Target="../media/image15.png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slide" Target="slide16.xml"/><Relationship Id="rId4" Type="http://schemas.openxmlformats.org/officeDocument/2006/relationships/image" Target="../media/image15.png"/><Relationship Id="rId9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slide" Target="slide18.xml"/><Relationship Id="rId4" Type="http://schemas.openxmlformats.org/officeDocument/2006/relationships/image" Target="../media/image15.png"/><Relationship Id="rId9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png"/><Relationship Id="rId7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9635" y="3244334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1944" y="49662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сведения 8">
            <a:hlinkClick r:id="" action="ppaction://noaction" highlightClick="1"/>
          </p:cNvPr>
          <p:cNvSpPr/>
          <p:nvPr/>
        </p:nvSpPr>
        <p:spPr>
          <a:xfrm>
            <a:off x="106406" y="59244"/>
            <a:ext cx="648072" cy="682376"/>
          </a:xfrm>
          <a:prstGeom prst="actionButtonInformation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6012160" y="684359"/>
            <a:ext cx="2661769" cy="43233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80496"/>
            <a:ext cx="2016224" cy="2843348"/>
          </a:xfrm>
          <a:prstGeom prst="rect">
            <a:avLst/>
          </a:prstGeom>
        </p:spPr>
      </p:pic>
      <p:sp>
        <p:nvSpPr>
          <p:cNvPr id="5" name="AutoShape 2" descr="https://s-media-cache-ak0.pinimg.com/564x/a9/4f/87/a94f87674b41567b75bfb01c5e8b065c.jpg"/>
          <p:cNvSpPr>
            <a:spLocks noChangeAspect="1" noChangeArrowheads="1"/>
          </p:cNvSpPr>
          <p:nvPr/>
        </p:nvSpPr>
        <p:spPr bwMode="auto">
          <a:xfrm>
            <a:off x="155575" y="-2811463"/>
            <a:ext cx="398145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268760"/>
            <a:ext cx="60486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Дымковская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игрушка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4479" y="188640"/>
            <a:ext cx="7201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17475"/>
            <a:ext cx="1151005" cy="86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6300" y="3244334"/>
            <a:ext cx="462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17737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92084" y="1193703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72857" y="4723705"/>
            <a:ext cx="463934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Ходят по двору Часы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 невиданной красы.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голенасты.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горласты.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будят!</a:t>
            </a:r>
          </a:p>
        </p:txBody>
      </p:sp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Поросёнок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45039" y="1250708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72857" y="4723705"/>
            <a:ext cx="463934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Савки пятачок,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блинка и кренделек.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шнурков на нем ботинки,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костюмчик из щетинки.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это угадай? </a:t>
            </a:r>
          </a:p>
        </p:txBody>
      </p:sp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72857" y="4723705"/>
            <a:ext cx="463934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сочные луга,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Завитком его рога,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жалеет лба в бою,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дарит шерсть свою.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это угадай? </a:t>
            </a:r>
          </a:p>
        </p:txBody>
      </p:sp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50708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72857" y="4723705"/>
            <a:ext cx="463934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Сплю зимой и летом в будке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Очень, очень, очень чутко.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воришко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войдёт ко мне во двор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это угадай? </a:t>
            </a:r>
          </a:p>
        </p:txBody>
      </p:sp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78604" y="1250708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115254" y="4354373"/>
            <a:ext cx="463934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«М-е-е!»- Ребяток кто зовёт?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Бородою кто трясёт?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витые рожки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ягодки глаза?   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 деткам по дорожке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Приближается…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Курочка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 flipH="1"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50707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42691" y="5363700"/>
            <a:ext cx="463934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Вроде птица - не летает,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Ходит, зерна собирает. </a:t>
            </a:r>
          </a:p>
        </p:txBody>
      </p:sp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47664" y="1221519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35397" y="4859037"/>
            <a:ext cx="463934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лужку вразвалку бродит,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воды сухим выходит.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красные ботинки,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 мягкие перинки.</a:t>
            </a:r>
          </a:p>
        </p:txBody>
      </p:sp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b="-3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85232" y="1250708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45574" y="5077039"/>
            <a:ext cx="463934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Пёстрая крякуша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Ловит лягушек,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вразвалочку,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Спотыкалочку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 b="-3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16475" y="1250708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42691" y="5363700"/>
            <a:ext cx="463934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пахарь, не кузнец, не плотник,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первый на селе работник.</a:t>
            </a:r>
          </a:p>
        </p:txBody>
      </p:sp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 b="-3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603331" y="1230844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52570" y="5077039"/>
            <a:ext cx="463934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царскую корону,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 он свои рога,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 лишайник, мох зелёный,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снежные луга.</a:t>
            </a:r>
          </a:p>
        </p:txBody>
      </p:sp>
      <p:sp>
        <p:nvSpPr>
          <p:cNvPr id="21" name="Умножение 20">
            <a:hlinkClick r:id="" action="ppaction://hlinkshowjump?jump=endshow"/>
          </p:cNvPr>
          <p:cNvSpPr/>
          <p:nvPr/>
        </p:nvSpPr>
        <p:spPr>
          <a:xfrm>
            <a:off x="7741288" y="104634"/>
            <a:ext cx="571504" cy="571504"/>
          </a:xfrm>
          <a:prstGeom prst="mathMultiply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5208"/>
            <a:ext cx="4902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 – всем на удивленье: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 медвежата,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Барыни, коньки, утята,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 даже хрюшки –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дымковской игрушки</a:t>
            </a:r>
            <a:r>
              <a:rPr lang="ru-RU" dirty="0"/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7414"/>
            <a:ext cx="1954986" cy="29587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8448" y="387545"/>
            <a:ext cx="1247744" cy="1844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6860"/>
            <a:ext cx="1762125" cy="2314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48" y="2696772"/>
            <a:ext cx="1866900" cy="1400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99" y="3980624"/>
            <a:ext cx="2120552" cy="2397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50" y="4497710"/>
            <a:ext cx="1564908" cy="208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21919" b="23361"/>
          <a:stretch/>
        </p:blipFill>
        <p:spPr>
          <a:xfrm>
            <a:off x="3704994" y="2794597"/>
            <a:ext cx="2040127" cy="1937790"/>
          </a:xfrm>
          <a:prstGeom prst="rect">
            <a:avLst/>
          </a:prstGeom>
        </p:spPr>
      </p:pic>
      <p:pic>
        <p:nvPicPr>
          <p:cNvPr id="15" name="Рисунок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17737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375" y="3326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696131"/>
            <a:ext cx="50405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ребята!</a:t>
            </a:r>
          </a:p>
          <a:p>
            <a:pPr algn="ctr"/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</a:t>
            </a:r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вас отправиться в удивительный мир </a:t>
            </a: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дымковской игрушки.</a:t>
            </a:r>
            <a:endParaRPr lang="ru-RU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Разгадывайте  </a:t>
            </a: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мои  </a:t>
            </a:r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</a:p>
          <a:p>
            <a:pPr algn="ctr"/>
            <a:r>
              <a:rPr lang="ru-RU" sz="2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ответ вам </a:t>
            </a:r>
            <a:r>
              <a:rPr lang="ru-RU" sz="28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</a:t>
            </a:r>
          </a:p>
          <a:p>
            <a:pPr algn="ctr"/>
            <a:endParaRPr lang="ru-RU" sz="28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63057"/>
            <a:ext cx="575678" cy="575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5292080" y="665548"/>
            <a:ext cx="3373272" cy="5157489"/>
          </a:xfrm>
          <a:prstGeom prst="rect">
            <a:avLst/>
          </a:prstGeom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017737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58569" y="4871946"/>
            <a:ext cx="345638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Зонтик грибком,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крендельком –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девица пешком.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игрушка?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барыня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50708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58569" y="4871946"/>
            <a:ext cx="345638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Бока круглые, рога золотые,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Копытца с оборкой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 на спине – Егорка!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Козлик с седоком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20879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58569" y="4871946"/>
            <a:ext cx="345638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двора стоит копна, спереди вилы,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сзади метла.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50708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pic>
        <p:nvPicPr>
          <p:cNvPr id="14" name="Рисунок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0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37112" y="4661540"/>
            <a:ext cx="463934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студёною водицей молодица, как лебёдушка плывёт,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Ведра красные несёт, на коромысле не спеша,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посмотри, как хороша!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Водоноска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72857" y="5030872"/>
            <a:ext cx="463934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головы, две руки,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ходьбе только четыре.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Всадник на лошади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44059" y="1254635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2" y="252902"/>
            <a:ext cx="828988" cy="82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400204"/>
            <a:ext cx="2321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Индюк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979712" y="-1592129"/>
            <a:ext cx="4114800" cy="3965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40" y="545410"/>
            <a:ext cx="4296959" cy="412508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01119" y="625434"/>
            <a:ext cx="4114800" cy="3965031"/>
            <a:chOff x="2190750" y="1000125"/>
            <a:chExt cx="4857749" cy="4848224"/>
          </a:xfrm>
        </p:grpSpPr>
        <p:sp>
          <p:nvSpPr>
            <p:cNvPr id="23" name="Овал 22"/>
            <p:cNvSpPr/>
            <p:nvPr/>
          </p:nvSpPr>
          <p:spPr>
            <a:xfrm>
              <a:off x="2190750" y="1000125"/>
              <a:ext cx="4857749" cy="48482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e-BY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083500">
              <a:off x="2699867" y="1148587"/>
              <a:ext cx="913333" cy="10268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Овал 25"/>
          <p:cNvSpPr/>
          <p:nvPr/>
        </p:nvSpPr>
        <p:spPr>
          <a:xfrm>
            <a:off x="1561312" y="1230844"/>
            <a:ext cx="2822502" cy="271448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561312" y="1209662"/>
            <a:ext cx="2822502" cy="271448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65" r="55732" b="9165"/>
          <a:stretch/>
        </p:blipFill>
        <p:spPr>
          <a:xfrm>
            <a:off x="4875727" y="-379850"/>
            <a:ext cx="3373272" cy="51574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86" y="4285861"/>
            <a:ext cx="44132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6" y="5976656"/>
            <a:ext cx="690864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196</Words>
  <Application>Microsoft Office PowerPoint</Application>
  <PresentationFormat>Экран (4:3)</PresentationFormat>
  <Paragraphs>67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190</cp:revision>
  <dcterms:modified xsi:type="dcterms:W3CDTF">2020-08-14T16:14:10Z</dcterms:modified>
</cp:coreProperties>
</file>